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60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0B160DC-38F3-4550-838E-90BB7903838E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78E73E-0BF4-416F-ADC3-DD01A30EAE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160DC-38F3-4550-838E-90BB7903838E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78E73E-0BF4-416F-ADC3-DD01A30EAE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0B160DC-38F3-4550-838E-90BB7903838E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78E73E-0BF4-416F-ADC3-DD01A30EAE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160DC-38F3-4550-838E-90BB7903838E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78E73E-0BF4-416F-ADC3-DD01A30EAE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B160DC-38F3-4550-838E-90BB7903838E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E78E73E-0BF4-416F-ADC3-DD01A30EAE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160DC-38F3-4550-838E-90BB7903838E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78E73E-0BF4-416F-ADC3-DD01A30EAE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160DC-38F3-4550-838E-90BB7903838E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78E73E-0BF4-416F-ADC3-DD01A30EAE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160DC-38F3-4550-838E-90BB7903838E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78E73E-0BF4-416F-ADC3-DD01A30EAE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B160DC-38F3-4550-838E-90BB7903838E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78E73E-0BF4-416F-ADC3-DD01A30EAE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160DC-38F3-4550-838E-90BB7903838E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78E73E-0BF4-416F-ADC3-DD01A30EAE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160DC-38F3-4550-838E-90BB7903838E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78E73E-0BF4-416F-ADC3-DD01A30EAE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0B160DC-38F3-4550-838E-90BB7903838E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E78E73E-0BF4-416F-ADC3-DD01A30EAE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pass the usmle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Dr. </a:t>
            </a:r>
            <a:r>
              <a:rPr lang="en-US" smtClean="0"/>
              <a:t>Adrienne Hicks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hypertrophic cardiomyopathy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B-blockers (Propanolol)</a:t>
            </a:r>
          </a:p>
          <a:p>
            <a:r>
              <a:rPr lang="en-US" dirty="0" smtClean="0"/>
              <a:t>Calcium-channel blockers (Verapamil)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Restrictive cardiomyopathy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Enlarged heart with thick chamber walls because heart contains deposits within wall structure</a:t>
            </a:r>
          </a:p>
          <a:p>
            <a:r>
              <a:rPr lang="en-US" dirty="0" smtClean="0"/>
              <a:t>Causes heart murmur (S4)</a:t>
            </a:r>
          </a:p>
          <a:p>
            <a:r>
              <a:rPr lang="en-US" dirty="0" smtClean="0"/>
              <a:t>Diastolic dysfunction because heart has a hard time filling with blood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Causes of restrictive cardiomyopathy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Hemochromatosis (Iron deposits)</a:t>
            </a:r>
          </a:p>
          <a:p>
            <a:r>
              <a:rPr lang="en-US" dirty="0" smtClean="0"/>
              <a:t>Sarcodosis (non-caseating granulomatous deposits)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restrictive  cardiomyopathy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 underlying disease (Deferoxamine for Iron Overload or Prednisone for Sarcodosis)</a:t>
            </a:r>
          </a:p>
          <a:p>
            <a:r>
              <a:rPr lang="en-US" dirty="0" smtClean="0"/>
              <a:t>B-blockers (Propanolol)</a:t>
            </a:r>
          </a:p>
          <a:p>
            <a:r>
              <a:rPr lang="en-US" dirty="0" smtClean="0"/>
              <a:t>Calcium-channel blockers (Verapamil)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Subjects to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Cardiology</a:t>
            </a:r>
          </a:p>
          <a:p>
            <a:r>
              <a:rPr lang="en-US" dirty="0" smtClean="0"/>
              <a:t>Pulmonology</a:t>
            </a:r>
          </a:p>
          <a:p>
            <a:r>
              <a:rPr lang="en-US" dirty="0" smtClean="0"/>
              <a:t>Renal</a:t>
            </a:r>
          </a:p>
          <a:p>
            <a:r>
              <a:rPr lang="en-US" dirty="0" smtClean="0"/>
              <a:t>Gastrointestinal</a:t>
            </a:r>
          </a:p>
          <a:p>
            <a:r>
              <a:rPr lang="en-US" dirty="0" smtClean="0"/>
              <a:t>Endocrine</a:t>
            </a:r>
          </a:p>
          <a:p>
            <a:r>
              <a:rPr lang="en-US" dirty="0" smtClean="0"/>
              <a:t>Reproductive</a:t>
            </a:r>
          </a:p>
          <a:p>
            <a:r>
              <a:rPr lang="en-US" dirty="0" smtClean="0"/>
              <a:t>Neurology</a:t>
            </a:r>
          </a:p>
          <a:p>
            <a:r>
              <a:rPr lang="en-US" dirty="0" smtClean="0"/>
              <a:t>Musculoskeletal</a:t>
            </a:r>
          </a:p>
          <a:p>
            <a:r>
              <a:rPr lang="en-US" dirty="0" smtClean="0"/>
              <a:t>Psychiatry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Pediatrics</a:t>
            </a:r>
          </a:p>
          <a:p>
            <a:r>
              <a:rPr lang="en-US" smtClean="0"/>
              <a:t>Surgery</a:t>
            </a:r>
            <a:endParaRPr lang="en-US" dirty="0" smtClean="0"/>
          </a:p>
          <a:p>
            <a:r>
              <a:rPr lang="en-US" dirty="0" smtClean="0"/>
              <a:t>Emergency </a:t>
            </a:r>
          </a:p>
          <a:p>
            <a:r>
              <a:rPr lang="en-US" dirty="0" smtClean="0"/>
              <a:t>Hematology</a:t>
            </a:r>
          </a:p>
          <a:p>
            <a:r>
              <a:rPr lang="en-US" dirty="0" smtClean="0"/>
              <a:t>Oncology</a:t>
            </a:r>
          </a:p>
          <a:p>
            <a:r>
              <a:rPr lang="en-US" dirty="0" smtClean="0"/>
              <a:t>Biochemistry</a:t>
            </a:r>
          </a:p>
          <a:p>
            <a:r>
              <a:rPr lang="en-US" dirty="0" smtClean="0"/>
              <a:t>Genetics</a:t>
            </a:r>
          </a:p>
          <a:p>
            <a:r>
              <a:rPr lang="en-US" dirty="0" smtClean="0"/>
              <a:t>Microbiology</a:t>
            </a:r>
          </a:p>
          <a:p>
            <a:r>
              <a:rPr lang="en-US" dirty="0" smtClean="0"/>
              <a:t>Immunology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Cardiology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Heart Structure</a:t>
            </a:r>
          </a:p>
          <a:p>
            <a:r>
              <a:rPr lang="en-US" dirty="0" smtClean="0"/>
              <a:t>Heart Function</a:t>
            </a:r>
          </a:p>
          <a:p>
            <a:r>
              <a:rPr lang="en-US" dirty="0" smtClean="0"/>
              <a:t>Heart Sounds/ Murmurs</a:t>
            </a:r>
          </a:p>
          <a:p>
            <a:r>
              <a:rPr lang="en-US" dirty="0" smtClean="0"/>
              <a:t>Blood supply to/from heart</a:t>
            </a:r>
          </a:p>
          <a:p>
            <a:r>
              <a:rPr lang="en-US" dirty="0" smtClean="0"/>
              <a:t>Congenital Anomalies</a:t>
            </a:r>
          </a:p>
          <a:p>
            <a:r>
              <a:rPr lang="en-US" dirty="0" smtClean="0"/>
              <a:t>Hypertension</a:t>
            </a:r>
          </a:p>
          <a:p>
            <a:r>
              <a:rPr lang="en-US" dirty="0" smtClean="0"/>
              <a:t>Types of Angina</a:t>
            </a:r>
          </a:p>
          <a:p>
            <a:r>
              <a:rPr lang="en-US" dirty="0" smtClean="0"/>
              <a:t>Myocardial Infarction (MI)</a:t>
            </a:r>
          </a:p>
          <a:p>
            <a:r>
              <a:rPr lang="en-US" dirty="0" smtClean="0"/>
              <a:t>Types of Cardiomyopathy</a:t>
            </a:r>
          </a:p>
          <a:p>
            <a:r>
              <a:rPr lang="en-US" dirty="0" smtClean="0"/>
              <a:t>Congestive Heart Failure</a:t>
            </a:r>
          </a:p>
          <a:p>
            <a:r>
              <a:rPr lang="en-US" dirty="0" smtClean="0"/>
              <a:t>Cardiac Drugs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Cardiomyopathy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Dilated Cardiomyopathy</a:t>
            </a:r>
          </a:p>
          <a:p>
            <a:r>
              <a:rPr lang="en-US" dirty="0" smtClean="0"/>
              <a:t>2. Hypertrophic Cardiomyopathy</a:t>
            </a:r>
          </a:p>
          <a:p>
            <a:r>
              <a:rPr lang="en-US" dirty="0" smtClean="0"/>
              <a:t>3. Restrictive Cardiomyopathy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Dilated cardiomyopathy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Enlarged heart with overextended heart chambers filled with blood</a:t>
            </a:r>
          </a:p>
          <a:p>
            <a:r>
              <a:rPr lang="en-US" dirty="0" smtClean="0"/>
              <a:t>Causes a heart murmur (S3)</a:t>
            </a:r>
          </a:p>
          <a:p>
            <a:r>
              <a:rPr lang="en-US" dirty="0" smtClean="0"/>
              <a:t>Systolic dysfunction because heart has a hard time contracting (pumping out blood)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Causes of Dilated Cardiomyopathy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Alcohol</a:t>
            </a:r>
          </a:p>
          <a:p>
            <a:r>
              <a:rPr lang="en-US" dirty="0" smtClean="0"/>
              <a:t>Beri Beri Disease</a:t>
            </a:r>
          </a:p>
          <a:p>
            <a:r>
              <a:rPr lang="en-US" dirty="0" smtClean="0"/>
              <a:t>Chaga’s Disease (bitten by Reduviid bug)</a:t>
            </a:r>
          </a:p>
          <a:p>
            <a:r>
              <a:rPr lang="en-US" dirty="0" smtClean="0"/>
              <a:t>Cocaine</a:t>
            </a:r>
          </a:p>
          <a:p>
            <a:r>
              <a:rPr lang="en-US" dirty="0" smtClean="0"/>
              <a:t>Doxorubicin (Adriamycin)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dilated cardiomyopathy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ACE-Inhibitors (Captopril)</a:t>
            </a:r>
          </a:p>
          <a:p>
            <a:r>
              <a:rPr lang="en-US" dirty="0" smtClean="0"/>
              <a:t>Diuretics (Furosemide, Hydrochlorothiazide)</a:t>
            </a:r>
          </a:p>
          <a:p>
            <a:r>
              <a:rPr lang="en-US" dirty="0" smtClean="0"/>
              <a:t>Digoxin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Hypertrophic Cardiomyopathy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Enlarged left ventricular muscle surrounding left ventricle decreasing chamber size</a:t>
            </a:r>
          </a:p>
          <a:p>
            <a:r>
              <a:rPr lang="en-US" dirty="0" smtClean="0"/>
              <a:t>Causes heart murmur (S4)</a:t>
            </a:r>
          </a:p>
          <a:p>
            <a:r>
              <a:rPr lang="en-US" dirty="0" smtClean="0"/>
              <a:t>Diastolic dysfunction because heart has a hard time filling with blood</a:t>
            </a:r>
          </a:p>
          <a:p>
            <a:r>
              <a:rPr lang="en-US" dirty="0" smtClean="0"/>
              <a:t>Variant called Idiopathic Hypertrophic Subaortic Stenosis (IHSS) with enlarged intra-ventricular septum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Causes of Hypertrophic Cardiomyopathy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Hypertension</a:t>
            </a:r>
          </a:p>
          <a:p>
            <a:r>
              <a:rPr lang="en-US" dirty="0" smtClean="0"/>
              <a:t>Aortic Stenosis</a:t>
            </a:r>
          </a:p>
          <a:p>
            <a:r>
              <a:rPr lang="en-US" dirty="0" smtClean="0"/>
              <a:t>Athletes</a:t>
            </a:r>
          </a:p>
          <a:p>
            <a:r>
              <a:rPr lang="en-US" dirty="0" smtClean="0"/>
              <a:t>Hereditary (IHSS)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3">
      <a:dk1>
        <a:sysClr val="windowText" lastClr="000000"/>
      </a:dk1>
      <a:lt1>
        <a:sysClr val="window" lastClr="FFFFFF"/>
      </a:lt1>
      <a:dk2>
        <a:srgbClr val="DD136E"/>
      </a:dk2>
      <a:lt2>
        <a:srgbClr val="F4E7ED"/>
      </a:lt2>
      <a:accent1>
        <a:srgbClr val="DD136E"/>
      </a:accent1>
      <a:accent2>
        <a:srgbClr val="DD136E"/>
      </a:accent2>
      <a:accent3>
        <a:srgbClr val="DD136E"/>
      </a:accent3>
      <a:accent4>
        <a:srgbClr val="DD136E"/>
      </a:accent4>
      <a:accent5>
        <a:srgbClr val="DD136E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117</TotalTime>
  <Words>287</Words>
  <Application>Microsoft Office PowerPoint</Application>
  <PresentationFormat>On-screen Show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Opulent</vt:lpstr>
      <vt:lpstr>How to pass the usmle</vt:lpstr>
      <vt:lpstr>Subjects to Study</vt:lpstr>
      <vt:lpstr>Cardiology topics</vt:lpstr>
      <vt:lpstr>Types of Cardiomyopathy</vt:lpstr>
      <vt:lpstr>Dilated cardiomyopathy</vt:lpstr>
      <vt:lpstr>Causes of Dilated Cardiomyopathy</vt:lpstr>
      <vt:lpstr>Treatment of dilated cardiomyopathy</vt:lpstr>
      <vt:lpstr>Hypertrophic Cardiomyopathy</vt:lpstr>
      <vt:lpstr>Causes of Hypertrophic Cardiomyopathy</vt:lpstr>
      <vt:lpstr>Treatment of hypertrophic cardiomyopathy</vt:lpstr>
      <vt:lpstr>Restrictive cardiomyopathy</vt:lpstr>
      <vt:lpstr>Causes of restrictive cardiomyopathy</vt:lpstr>
      <vt:lpstr>Treatment of restrictive  cardiomyopathy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pass the usmle</dc:title>
  <dc:creator>adrienne</dc:creator>
  <cp:lastModifiedBy>adrienne</cp:lastModifiedBy>
  <cp:revision>15</cp:revision>
  <dcterms:created xsi:type="dcterms:W3CDTF">2011-09-17T18:38:42Z</dcterms:created>
  <dcterms:modified xsi:type="dcterms:W3CDTF">2014-09-17T21:50:30Z</dcterms:modified>
</cp:coreProperties>
</file>