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934B93A-8F28-4CE4-98F9-1EB30115C1BC}" type="datetimeFigureOut">
              <a:rPr lang="en-US" smtClean="0"/>
              <a:pPr/>
              <a:t>9/17/2014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0EEC13B-51B4-4B66-B9B8-1966BBDA36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34B93A-8F28-4CE4-98F9-1EB30115C1BC}" type="datetimeFigureOut">
              <a:rPr lang="en-US" smtClean="0"/>
              <a:pPr/>
              <a:t>9/17/2014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EEC13B-51B4-4B66-B9B8-1966BBDA36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934B93A-8F28-4CE4-98F9-1EB30115C1BC}" type="datetimeFigureOut">
              <a:rPr lang="en-US" smtClean="0"/>
              <a:pPr/>
              <a:t>9/17/2014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0EEC13B-51B4-4B66-B9B8-1966BBDA36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34B93A-8F28-4CE4-98F9-1EB30115C1BC}" type="datetimeFigureOut">
              <a:rPr lang="en-US" smtClean="0"/>
              <a:pPr/>
              <a:t>9/17/2014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EEC13B-51B4-4B66-B9B8-1966BBDA36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934B93A-8F28-4CE4-98F9-1EB30115C1BC}" type="datetimeFigureOut">
              <a:rPr lang="en-US" smtClean="0"/>
              <a:pPr/>
              <a:t>9/17/2014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0EEC13B-51B4-4B66-B9B8-1966BBDA36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34B93A-8F28-4CE4-98F9-1EB30115C1BC}" type="datetimeFigureOut">
              <a:rPr lang="en-US" smtClean="0"/>
              <a:pPr/>
              <a:t>9/17/2014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EEC13B-51B4-4B66-B9B8-1966BBDA36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34B93A-8F28-4CE4-98F9-1EB30115C1BC}" type="datetimeFigureOut">
              <a:rPr lang="en-US" smtClean="0"/>
              <a:pPr/>
              <a:t>9/17/2014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EEC13B-51B4-4B66-B9B8-1966BBDA36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34B93A-8F28-4CE4-98F9-1EB30115C1BC}" type="datetimeFigureOut">
              <a:rPr lang="en-US" smtClean="0"/>
              <a:pPr/>
              <a:t>9/17/2014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EEC13B-51B4-4B66-B9B8-1966BBDA36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934B93A-8F28-4CE4-98F9-1EB30115C1BC}" type="datetimeFigureOut">
              <a:rPr lang="en-US" smtClean="0"/>
              <a:pPr/>
              <a:t>9/17/2014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EEC13B-51B4-4B66-B9B8-1966BBDA36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34B93A-8F28-4CE4-98F9-1EB30115C1BC}" type="datetimeFigureOut">
              <a:rPr lang="en-US" smtClean="0"/>
              <a:pPr/>
              <a:t>9/17/2014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EEC13B-51B4-4B66-B9B8-1966BBDA36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34B93A-8F28-4CE4-98F9-1EB30115C1BC}" type="datetimeFigureOut">
              <a:rPr lang="en-US" smtClean="0"/>
              <a:pPr/>
              <a:t>9/17/2014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EEC13B-51B4-4B66-B9B8-1966BBDA36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934B93A-8F28-4CE4-98F9-1EB30115C1BC}" type="datetimeFigureOut">
              <a:rPr lang="en-US" smtClean="0"/>
              <a:pPr/>
              <a:t>9/17/2014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0EEC13B-51B4-4B66-B9B8-1966BBDA36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to pass the usmle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Dr. Adrienne Hicks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Subjects to Study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Cardiology</a:t>
            </a:r>
          </a:p>
          <a:p>
            <a:r>
              <a:rPr lang="en-US" dirty="0" smtClean="0"/>
              <a:t>Pulmonology</a:t>
            </a:r>
          </a:p>
          <a:p>
            <a:r>
              <a:rPr lang="en-US" dirty="0" smtClean="0"/>
              <a:t>Renal</a:t>
            </a:r>
          </a:p>
          <a:p>
            <a:r>
              <a:rPr lang="en-US" dirty="0" smtClean="0"/>
              <a:t>Gastrointestinal</a:t>
            </a:r>
          </a:p>
          <a:p>
            <a:r>
              <a:rPr lang="en-US" dirty="0" smtClean="0"/>
              <a:t>Endocrine</a:t>
            </a:r>
          </a:p>
          <a:p>
            <a:r>
              <a:rPr lang="en-US" dirty="0" smtClean="0"/>
              <a:t>Reproductive</a:t>
            </a:r>
          </a:p>
          <a:p>
            <a:r>
              <a:rPr lang="en-US" dirty="0" smtClean="0"/>
              <a:t>Neurology</a:t>
            </a:r>
          </a:p>
          <a:p>
            <a:r>
              <a:rPr lang="en-US" dirty="0" smtClean="0"/>
              <a:t>Musculoskeletal</a:t>
            </a:r>
          </a:p>
          <a:p>
            <a:r>
              <a:rPr lang="en-US" dirty="0" smtClean="0"/>
              <a:t>Psychiatry</a:t>
            </a:r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Pediatrics</a:t>
            </a:r>
          </a:p>
          <a:p>
            <a:r>
              <a:rPr lang="en-US" smtClean="0"/>
              <a:t>Surgery</a:t>
            </a:r>
            <a:endParaRPr lang="en-US" dirty="0" smtClean="0"/>
          </a:p>
          <a:p>
            <a:r>
              <a:rPr lang="en-US" dirty="0" smtClean="0"/>
              <a:t>Emergency </a:t>
            </a:r>
          </a:p>
          <a:p>
            <a:r>
              <a:rPr lang="en-US" dirty="0" smtClean="0"/>
              <a:t>Hematology</a:t>
            </a:r>
          </a:p>
          <a:p>
            <a:r>
              <a:rPr lang="en-US" dirty="0" smtClean="0"/>
              <a:t>Oncology</a:t>
            </a:r>
          </a:p>
          <a:p>
            <a:r>
              <a:rPr lang="en-US" dirty="0" smtClean="0"/>
              <a:t>Biochemistry</a:t>
            </a:r>
          </a:p>
          <a:p>
            <a:r>
              <a:rPr lang="en-US" dirty="0" smtClean="0"/>
              <a:t>Genetics</a:t>
            </a:r>
          </a:p>
          <a:p>
            <a:r>
              <a:rPr lang="en-US" dirty="0" smtClean="0"/>
              <a:t>Microbiology</a:t>
            </a:r>
          </a:p>
          <a:p>
            <a:r>
              <a:rPr lang="en-US" dirty="0" smtClean="0"/>
              <a:t>Immunology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Pulmonology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Lung sounds</a:t>
            </a:r>
          </a:p>
          <a:p>
            <a:r>
              <a:rPr lang="en-US" dirty="0" smtClean="0"/>
              <a:t>Pneumonia</a:t>
            </a:r>
          </a:p>
          <a:p>
            <a:r>
              <a:rPr lang="en-US" dirty="0" smtClean="0"/>
              <a:t>Fungal infections</a:t>
            </a:r>
          </a:p>
          <a:p>
            <a:r>
              <a:rPr lang="en-US" dirty="0" smtClean="0"/>
              <a:t>Smoking effects</a:t>
            </a:r>
          </a:p>
          <a:p>
            <a:r>
              <a:rPr lang="en-US" dirty="0" smtClean="0"/>
              <a:t>Spirometry</a:t>
            </a:r>
          </a:p>
          <a:p>
            <a:r>
              <a:rPr lang="en-US" dirty="0" smtClean="0"/>
              <a:t>Restrictive Lung Diseases</a:t>
            </a:r>
          </a:p>
          <a:p>
            <a:r>
              <a:rPr lang="en-US" dirty="0" smtClean="0"/>
              <a:t>Obstructive Lung Diseases</a:t>
            </a:r>
          </a:p>
          <a:p>
            <a:r>
              <a:rPr lang="en-US" dirty="0" smtClean="0"/>
              <a:t>Pneumonconioses</a:t>
            </a:r>
          </a:p>
          <a:p>
            <a:r>
              <a:rPr lang="en-US" dirty="0" smtClean="0"/>
              <a:t>Central Lung Cancers</a:t>
            </a:r>
          </a:p>
          <a:p>
            <a:r>
              <a:rPr lang="en-US" dirty="0" smtClean="0"/>
              <a:t>Peripheral Lung Cancers</a:t>
            </a:r>
          </a:p>
          <a:p>
            <a:r>
              <a:rPr lang="en-US" dirty="0" smtClean="0"/>
              <a:t>Asthma Drugs</a:t>
            </a:r>
          </a:p>
          <a:p>
            <a:r>
              <a:rPr lang="en-US" dirty="0" smtClean="0"/>
              <a:t>Pneomothorax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pneumoconioses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Lung disorders caused by job exposure to certain substances</a:t>
            </a:r>
          </a:p>
          <a:p>
            <a:r>
              <a:rPr lang="en-US" dirty="0" smtClean="0"/>
              <a:t>Worsened by length of time of exposure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pneumoconioses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Anthracosis– exposure of coal (Coal Miners)</a:t>
            </a:r>
          </a:p>
          <a:p>
            <a:r>
              <a:rPr lang="en-US" dirty="0" smtClean="0"/>
              <a:t>Asbestosis- exposure to Asbestos insulation (Plumbers, Shipyard workers)</a:t>
            </a:r>
          </a:p>
          <a:p>
            <a:r>
              <a:rPr lang="en-US" dirty="0" smtClean="0"/>
              <a:t>Berylliosis- exposure to electronic waves (Radio and TV workers)</a:t>
            </a:r>
          </a:p>
          <a:p>
            <a:r>
              <a:rPr lang="en-US" dirty="0" smtClean="0"/>
              <a:t>Byssinosis- exposure to cotton fibers (Cotton Pickers)</a:t>
            </a:r>
          </a:p>
          <a:p>
            <a:r>
              <a:rPr lang="en-US" dirty="0" smtClean="0"/>
              <a:t>Siderosis- exposure to iron deposits (Welders)</a:t>
            </a:r>
          </a:p>
          <a:p>
            <a:r>
              <a:rPr lang="en-US" dirty="0" smtClean="0"/>
              <a:t>Silicosis- exposure to fine particles (Glass blowers, Sand blasters)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Consequence of Pneumoconioses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Lung Cancer</a:t>
            </a:r>
          </a:p>
          <a:p>
            <a:r>
              <a:rPr lang="en-US" dirty="0" smtClean="0"/>
              <a:t>Bronchoalveolar Carcinoma (continued Pneumonconioses  exposure and never smoked)</a:t>
            </a:r>
          </a:p>
          <a:p>
            <a:r>
              <a:rPr lang="en-US" dirty="0" smtClean="0"/>
              <a:t>Bronchogenic Carcinoma (continued Pneumoconioses exposure and Smoker &gt;25 years)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Treatment of Pneumoconioses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Symptoms may be reversible if patient is removed from job environment</a:t>
            </a:r>
          </a:p>
          <a:p>
            <a:r>
              <a:rPr lang="en-US" dirty="0" smtClean="0"/>
              <a:t>Surgical removal if becomes cancerous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Custom 3">
      <a:dk1>
        <a:sysClr val="windowText" lastClr="000000"/>
      </a:dk1>
      <a:lt1>
        <a:sysClr val="window" lastClr="FFFFFF"/>
      </a:lt1>
      <a:dk2>
        <a:srgbClr val="DD136E"/>
      </a:dk2>
      <a:lt2>
        <a:srgbClr val="F4E7ED"/>
      </a:lt2>
      <a:accent1>
        <a:srgbClr val="DD136E"/>
      </a:accent1>
      <a:accent2>
        <a:srgbClr val="DD136E"/>
      </a:accent2>
      <a:accent3>
        <a:srgbClr val="DD136E"/>
      </a:accent3>
      <a:accent4>
        <a:srgbClr val="DD136E"/>
      </a:accent4>
      <a:accent5>
        <a:srgbClr val="DD136E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55</TotalTime>
  <Words>183</Words>
  <Application>Microsoft Office PowerPoint</Application>
  <PresentationFormat>On-screen Show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Opulent</vt:lpstr>
      <vt:lpstr>How to pass the usmle</vt:lpstr>
      <vt:lpstr>Subjects to Study</vt:lpstr>
      <vt:lpstr>Pulmonology topics</vt:lpstr>
      <vt:lpstr>pneumoconioses</vt:lpstr>
      <vt:lpstr>Types of pneumoconioses</vt:lpstr>
      <vt:lpstr>Consequence of Pneumoconioses</vt:lpstr>
      <vt:lpstr>Treatment of Pneumoconioses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pass the usmle</dc:title>
  <dc:creator>adrienne</dc:creator>
  <cp:lastModifiedBy>adrienne</cp:lastModifiedBy>
  <cp:revision>8</cp:revision>
  <dcterms:created xsi:type="dcterms:W3CDTF">2011-09-21T19:30:48Z</dcterms:created>
  <dcterms:modified xsi:type="dcterms:W3CDTF">2014-09-17T21:57:35Z</dcterms:modified>
</cp:coreProperties>
</file>